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7"/>
  </p:notesMasterIdLst>
  <p:sldIdLst>
    <p:sldId id="425" r:id="rId2"/>
    <p:sldId id="424" r:id="rId3"/>
    <p:sldId id="426" r:id="rId4"/>
    <p:sldId id="402" r:id="rId5"/>
    <p:sldId id="387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CA5"/>
    <a:srgbClr val="756E5E"/>
    <a:srgbClr val="A06427"/>
    <a:srgbClr val="F8C9A6"/>
    <a:srgbClr val="804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6364" autoAdjust="0"/>
  </p:normalViewPr>
  <p:slideViewPr>
    <p:cSldViewPr>
      <p:cViewPr varScale="1">
        <p:scale>
          <a:sx n="74" d="100"/>
          <a:sy n="74" d="100"/>
        </p:scale>
        <p:origin x="103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50126-B11F-4C84-8126-F29C4769FD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D5F7F-46A8-4D50-B5EE-0306067C67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473CC1-1337-4DA2-8074-EF93DDC73B9C}" type="datetimeFigureOut">
              <a:rPr lang="en-US" altLang="en-US"/>
              <a:pPr>
                <a:defRPr/>
              </a:pPr>
              <a:t>6/5/2021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E748E1-9810-49A0-921C-2367EC40E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BFC652-5E85-45F7-9331-A158E6902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75E41-4E64-481E-A497-9BD79BA75F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0EDB-6687-4413-89CE-215259130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5B97506-A9F7-418B-9B2D-51A4CD2FA4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1F999-216C-49D2-B242-ED72F55B3D90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F29AC-09BF-4E10-82FF-FA429566B169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060F8CE-4AE9-4EF1-87E4-B5829CD1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C87F-B71F-49B1-B413-B0BC9F4A1AB2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E7AEA2-8FF6-4AA8-A473-4BBF5A27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F9A1FB-0A94-4295-892D-372B050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4DD93C-4BF3-40C7-AA57-3F7968F8B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4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B0BE3-900F-42F5-A5AE-B3201D6D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3223-E2A5-48B4-B4EB-622A10E88BDC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ED3B1-958C-411D-8A07-0F0FFDC5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79C5C-9720-45D3-8818-70DE14EE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32ED1-4A71-4602-A578-FC9AC1D61AC1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86146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73138-5720-493E-ADC5-54E6DB84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25BD-8590-4838-AA62-974784729926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2B0A7-EBAD-4407-A4F3-3A6EC2CF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1E875-F702-49B6-960D-5F22624A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30A8-A74C-415F-8BDF-97965A2D903A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4244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9A4F-AFCD-4B7E-8097-B39D8157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FF0E-C4E1-4AB5-9686-140C90440D82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4AC7-BF12-417A-9F3D-9C0E5A2C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2FF97-B3E6-4CBC-A44A-5890BE56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6FE35-22AA-4CD5-82B8-A9A9CCEC9278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730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22F99-34E4-4F3B-B2F4-17FF7746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9F8A-F529-4A6A-B34B-6B0D32CD3E31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D2A2B-28C4-478F-BF40-F7FDA61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7DFD5-4FB3-441D-A80F-F14A66D9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1B820-6A8A-47E8-9D7C-62F312E75C74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3063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F453A9-E871-4ECD-91AA-9590A2B3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C84E-DD8A-4AAE-8753-861190041D60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119708-C6FD-4697-990F-D9A4DB9B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33ADFD-3DB1-427D-A9B5-40D6025A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B8C08-3361-4B63-A431-858CBB557520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1953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0CDE83-7836-4BD1-BDFB-51FC3A85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2352-AEE4-4DB9-BFCD-4BFA848842AA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6EF030-B384-4122-8EFF-4D71FE12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BD91D1-A849-49C0-9971-60DC7990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863-E0A8-4E86-B575-3F98745A08FA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1337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2C95F2-8FED-49BC-9B7F-AE26A22A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6A22-45F9-4386-B32E-D86B38410C38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3E853A-CB48-40D6-A672-7F531145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F5DB2F-1686-4101-A3E5-4B1827DC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6BA3A-714F-4623-B0CE-D22946CD17C1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2670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85AF92-7CA8-4BFE-9FC1-900A1448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4EB8-6995-4B27-9B93-B36A2A634BB0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880759-1DCF-402D-9B5A-E5487249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0F96B0-40FB-41B9-BB7E-C9DA35B6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84CD5-7856-484F-B97E-C4913A34BC4C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0310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E7E01-EBA2-45FE-98D0-A5D18C5C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D983-9D75-43BE-A66B-42E49913C04F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5C3AD-5BF7-427F-BB09-EC5BFE07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3405-5FBC-4C79-BE50-60B98CAA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02D59E-21DD-4274-8FC4-0C9D63B07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74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F9A24B-C56D-44B7-982D-08856A264998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534EF-A8A1-497C-89C0-C182D8C2879B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92F5530-022C-47C2-B8AA-98C6A79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62BC-B238-4787-8E67-9EA215D91B3B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0F0C20B-8CEA-4E0A-B6E9-40B886E8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FB5584A-1CCC-41F5-AE54-5BA018B6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79D68-A7F8-49F5-BA00-9C5D8403C38F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7112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ACEC3-6E11-41E6-B673-C7CE471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1D9E30-3B73-46BC-97DF-28F0794A6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5F25C-AF00-4282-8884-746C3148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119381-C2A6-46C4-B123-58093C363DF4}" type="datetimeFigureOut">
              <a:rPr lang="en-MY" altLang="en-US"/>
              <a:pPr>
                <a:defRPr/>
              </a:pPr>
              <a:t>5/6/2021</a:t>
            </a:fld>
            <a:endParaRPr lang="en-MY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301FF-5506-4FD2-B52F-8E4B52012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04DD-C84C-45D5-B635-2D8B5CE65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rgbClr val="898989"/>
                </a:solidFill>
              </a:defRPr>
            </a:lvl1pPr>
          </a:lstStyle>
          <a:p>
            <a:fld id="{28F203A9-436A-411F-8922-425429D6EDC1}" type="slidenum">
              <a:rPr lang="en-MY" altLang="en-US"/>
              <a:pPr/>
              <a:t>‹#›</a:t>
            </a:fld>
            <a:endParaRPr lang="en-MY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7BDB5-FB6E-4454-A04B-A8256018387C}"/>
              </a:ext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73599-E17E-4EB9-827D-A321080721DF}"/>
              </a:ext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C8CE5A46-2B3F-43B0-B233-E6A5985CF8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84150"/>
            <a:ext cx="1716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>
            <a:extLst>
              <a:ext uri="{FF2B5EF4-FFF2-40B4-BE49-F238E27FC236}">
                <a16:creationId xmlns:a16="http://schemas.microsoft.com/office/drawing/2014/main" id="{1125ACAE-7D2F-415E-9292-D809FBD44D6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453188"/>
            <a:ext cx="3384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31" r:id="rId8"/>
    <p:sldLayoutId id="2147484232" r:id="rId9"/>
    <p:sldLayoutId id="2147484228" r:id="rId10"/>
    <p:sldLayoutId id="21474842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127F-5655-4A71-93BB-863A7F131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0348B-889B-43B0-89CF-E3884E6C8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48362-9D98-4D82-93A0-00BC7CD2D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14"/>
                    </a14:imgEffect>
                    <a14:imgEffect>
                      <a14:brightnessContrast bright="54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4" r="19367"/>
          <a:stretch/>
        </p:blipFill>
        <p:spPr>
          <a:xfrm>
            <a:off x="13855" y="0"/>
            <a:ext cx="9144000" cy="6855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EDDB49-3B87-45D5-BC7E-FC01E8238A78}"/>
              </a:ext>
            </a:extLst>
          </p:cNvPr>
          <p:cNvSpPr txBox="1"/>
          <p:nvPr/>
        </p:nvSpPr>
        <p:spPr>
          <a:xfrm>
            <a:off x="1600200" y="460190"/>
            <a:ext cx="4572000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49E39">
                    <a:lumMod val="75000"/>
                  </a:srgb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  <a:ea typeface="+mj-ea"/>
              </a:rPr>
              <a:t>GBES 2021</a:t>
            </a:r>
            <a:br>
              <a:rPr lang="en-US" sz="3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49E39">
                    <a:lumMod val="75000"/>
                  </a:srgb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  <a:ea typeface="+mj-ea"/>
              </a:rPr>
            </a:br>
            <a:r>
              <a:rPr lang="en-US" sz="165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49E39">
                    <a:lumMod val="75000"/>
                  </a:srgb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  <a:ea typeface="+mj-ea"/>
              </a:rPr>
              <a:t>VIRTUAL INTERNATIONAL GRADUATE CONFERENCE OF BUILT ENVIRONMENT &amp; SURVEYING</a:t>
            </a:r>
            <a:br>
              <a:rPr lang="en-US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  <a:ea typeface="+mj-ea"/>
              </a:rPr>
            </a:br>
            <a:br>
              <a:rPr lang="en-US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  <a:ea typeface="+mj-ea"/>
              </a:rPr>
            </a:br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1611E-E37E-4156-BF26-3307BC851D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6"/>
          <a:stretch/>
        </p:blipFill>
        <p:spPr>
          <a:xfrm>
            <a:off x="704157" y="263503"/>
            <a:ext cx="1286396" cy="1223891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D93D55-5DBD-4141-8D00-2DBF66543DFB}"/>
              </a:ext>
            </a:extLst>
          </p:cNvPr>
          <p:cNvSpPr/>
          <p:nvPr/>
        </p:nvSpPr>
        <p:spPr>
          <a:xfrm>
            <a:off x="533400" y="2195340"/>
            <a:ext cx="4572000" cy="4296124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28000"/>
              </a:schemeClr>
            </a:glow>
            <a:reflection stA="44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2BDFD4-578C-48E4-BE3E-F784AAFC670D}"/>
              </a:ext>
            </a:extLst>
          </p:cNvPr>
          <p:cNvSpPr txBox="1">
            <a:spLocks/>
          </p:cNvSpPr>
          <p:nvPr/>
        </p:nvSpPr>
        <p:spPr>
          <a:xfrm>
            <a:off x="704157" y="2496304"/>
            <a:ext cx="4130164" cy="22601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342900" fontAlgn="auto">
              <a:spcAft>
                <a:spcPts val="450"/>
              </a:spcAft>
              <a:buClr>
                <a:srgbClr val="E3DED1"/>
              </a:buClr>
              <a:defRPr/>
            </a:pPr>
            <a:r>
              <a:rPr lang="en-US" sz="1500" b="1" dirty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9525" dist="25400" dir="14640000" algn="tl" rotWithShape="0">
                    <a:sysClr val="windowText" lastClr="000000">
                      <a:alpha val="30000"/>
                    </a:sysClr>
                  </a:outerShdw>
                </a:effectLst>
                <a:latin typeface="Goudy Old Style"/>
              </a:rPr>
              <a:t>PRESENTER NAME:</a:t>
            </a:r>
          </a:p>
          <a:p>
            <a:pPr algn="l" defTabSz="342900" fontAlgn="auto">
              <a:spcAft>
                <a:spcPts val="450"/>
              </a:spcAft>
              <a:buClr>
                <a:srgbClr val="E3DED1"/>
              </a:buClr>
              <a:defRPr/>
            </a:pPr>
            <a:endParaRPr lang="en-US" sz="1500" b="1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9525" dist="25400" dir="14640000" algn="tl" rotWithShape="0">
                  <a:sysClr val="windowText" lastClr="000000">
                    <a:alpha val="30000"/>
                  </a:sysClr>
                </a:outerShdw>
              </a:effectLst>
              <a:latin typeface="Goudy Old Style"/>
            </a:endParaRPr>
          </a:p>
          <a:p>
            <a:pPr algn="l" defTabSz="342900" fontAlgn="auto">
              <a:spcAft>
                <a:spcPts val="450"/>
              </a:spcAft>
              <a:buClr>
                <a:srgbClr val="E3DED1"/>
              </a:buClr>
              <a:defRPr/>
            </a:pPr>
            <a:r>
              <a:rPr lang="en-US" sz="1500" b="1" dirty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9525" dist="25400" dir="14640000" algn="tl" rotWithShape="0">
                    <a:sysClr val="windowText" lastClr="000000">
                      <a:alpha val="30000"/>
                    </a:sysClr>
                  </a:outerShdw>
                </a:effectLst>
                <a:latin typeface="Goudy Old Style"/>
              </a:rPr>
              <a:t>PAPER ID:</a:t>
            </a:r>
          </a:p>
          <a:p>
            <a:pPr algn="l" defTabSz="342900" fontAlgn="auto">
              <a:spcAft>
                <a:spcPts val="450"/>
              </a:spcAft>
              <a:buClr>
                <a:srgbClr val="E3DED1"/>
              </a:buClr>
              <a:defRPr/>
            </a:pPr>
            <a:r>
              <a:rPr lang="en-US" sz="1500" b="1" dirty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9525" dist="25400" dir="14640000" algn="tl" rotWithShape="0">
                    <a:sysClr val="windowText" lastClr="000000">
                      <a:alpha val="30000"/>
                    </a:sysClr>
                  </a:outerShdw>
                </a:effectLst>
                <a:latin typeface="Goudy Old Style"/>
              </a:rPr>
              <a:t> </a:t>
            </a:r>
          </a:p>
          <a:p>
            <a:pPr algn="l" defTabSz="342900" fontAlgn="auto">
              <a:spcAft>
                <a:spcPts val="450"/>
              </a:spcAft>
              <a:buClr>
                <a:srgbClr val="E3DED1"/>
              </a:buClr>
              <a:defRPr/>
            </a:pPr>
            <a:r>
              <a:rPr lang="en-US" sz="1500" b="1" dirty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9525" dist="25400" dir="14640000" algn="tl" rotWithShape="0">
                    <a:sysClr val="windowText" lastClr="000000">
                      <a:alpha val="30000"/>
                    </a:sysClr>
                  </a:outerShdw>
                </a:effectLst>
                <a:latin typeface="Goudy Old Style"/>
              </a:rPr>
              <a:t>TITLE:</a:t>
            </a:r>
          </a:p>
        </p:txBody>
      </p:sp>
    </p:spTree>
    <p:extLst>
      <p:ext uri="{BB962C8B-B14F-4D97-AF65-F5344CB8AC3E}">
        <p14:creationId xmlns:p14="http://schemas.microsoft.com/office/powerpoint/2010/main" val="59383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2815-785C-4F51-A875-8DC5FEB0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AA3A3-AB32-4E4E-950B-63572D504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723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49AA17EC-9276-4AA5-9F5A-1188E0B08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229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10219</TotalTime>
  <Words>23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Goudy Old Style</vt:lpstr>
      <vt:lpstr>Wingdings 2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norhafizaabdullah01@gmail.com</cp:lastModifiedBy>
  <cp:revision>285</cp:revision>
  <dcterms:created xsi:type="dcterms:W3CDTF">2015-06-30T03:32:43Z</dcterms:created>
  <dcterms:modified xsi:type="dcterms:W3CDTF">2021-06-05T05:29:18Z</dcterms:modified>
</cp:coreProperties>
</file>